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2"/>
  </p:notesMasterIdLst>
  <p:sldIdLst>
    <p:sldId id="1182" r:id="rId2"/>
    <p:sldId id="1301" r:id="rId3"/>
    <p:sldId id="1058" r:id="rId4"/>
    <p:sldId id="1059" r:id="rId5"/>
    <p:sldId id="1263" r:id="rId6"/>
    <p:sldId id="1261" r:id="rId7"/>
    <p:sldId id="1262" r:id="rId8"/>
    <p:sldId id="1204" r:id="rId9"/>
    <p:sldId id="1060" r:id="rId10"/>
    <p:sldId id="1064" r:id="rId11"/>
    <p:sldId id="1062" r:id="rId12"/>
    <p:sldId id="1291" r:id="rId13"/>
    <p:sldId id="1211" r:id="rId14"/>
    <p:sldId id="1210" r:id="rId15"/>
    <p:sldId id="1260" r:id="rId16"/>
    <p:sldId id="1292" r:id="rId17"/>
    <p:sldId id="1214" r:id="rId18"/>
    <p:sldId id="1099" r:id="rId19"/>
    <p:sldId id="1212" r:id="rId20"/>
    <p:sldId id="1067" r:id="rId21"/>
    <p:sldId id="1068" r:id="rId22"/>
    <p:sldId id="1063" r:id="rId23"/>
    <p:sldId id="1296" r:id="rId24"/>
    <p:sldId id="1293" r:id="rId25"/>
    <p:sldId id="1167" r:id="rId26"/>
    <p:sldId id="1213" r:id="rId27"/>
    <p:sldId id="1215" r:id="rId28"/>
    <p:sldId id="1066" r:id="rId29"/>
    <p:sldId id="1295" r:id="rId30"/>
    <p:sldId id="1294" r:id="rId31"/>
    <p:sldId id="1171" r:id="rId32"/>
    <p:sldId id="1175" r:id="rId33"/>
    <p:sldId id="1265" r:id="rId34"/>
    <p:sldId id="1123" r:id="rId35"/>
    <p:sldId id="1221" r:id="rId36"/>
    <p:sldId id="1207" r:id="rId37"/>
    <p:sldId id="1222" r:id="rId38"/>
    <p:sldId id="1228" r:id="rId39"/>
    <p:sldId id="1229" r:id="rId40"/>
    <p:sldId id="1216" r:id="rId41"/>
    <p:sldId id="1230" r:id="rId42"/>
    <p:sldId id="1223" r:id="rId43"/>
    <p:sldId id="1271" r:id="rId44"/>
    <p:sldId id="1299" r:id="rId45"/>
    <p:sldId id="1183" r:id="rId46"/>
    <p:sldId id="1288" r:id="rId47"/>
    <p:sldId id="1124" r:id="rId48"/>
    <p:sldId id="1269" r:id="rId49"/>
    <p:sldId id="1264" r:id="rId50"/>
    <p:sldId id="1122" r:id="rId51"/>
    <p:sldId id="1289" r:id="rId52"/>
    <p:sldId id="1145" r:id="rId53"/>
    <p:sldId id="1070" r:id="rId54"/>
    <p:sldId id="1138" r:id="rId55"/>
    <p:sldId id="1137" r:id="rId56"/>
    <p:sldId id="1184" r:id="rId57"/>
    <p:sldId id="1290" r:id="rId58"/>
    <p:sldId id="1244" r:id="rId59"/>
    <p:sldId id="1135" r:id="rId60"/>
    <p:sldId id="1205" r:id="rId61"/>
    <p:sldId id="1148" r:id="rId62"/>
    <p:sldId id="1273" r:id="rId63"/>
    <p:sldId id="1274" r:id="rId64"/>
    <p:sldId id="1133" r:id="rId65"/>
    <p:sldId id="1185" r:id="rId66"/>
    <p:sldId id="1146" r:id="rId67"/>
    <p:sldId id="1272" r:id="rId68"/>
    <p:sldId id="1147" r:id="rId69"/>
    <p:sldId id="1220" r:id="rId70"/>
    <p:sldId id="1149" r:id="rId71"/>
    <p:sldId id="1232" r:id="rId72"/>
    <p:sldId id="1129" r:id="rId73"/>
    <p:sldId id="1233" r:id="rId74"/>
    <p:sldId id="1234" r:id="rId75"/>
    <p:sldId id="1226" r:id="rId76"/>
    <p:sldId id="1236" r:id="rId77"/>
    <p:sldId id="1198" r:id="rId78"/>
    <p:sldId id="1151" r:id="rId79"/>
    <p:sldId id="1199" r:id="rId80"/>
    <p:sldId id="1142" r:id="rId81"/>
    <p:sldId id="1237" r:id="rId82"/>
    <p:sldId id="1111" r:id="rId83"/>
    <p:sldId id="1188" r:id="rId84"/>
    <p:sldId id="1141" r:id="rId85"/>
    <p:sldId id="1176" r:id="rId86"/>
    <p:sldId id="1227" r:id="rId87"/>
    <p:sldId id="1239" r:id="rId88"/>
    <p:sldId id="1298" r:id="rId89"/>
    <p:sldId id="1297" r:id="rId90"/>
    <p:sldId id="1240" r:id="rId91"/>
    <p:sldId id="1276" r:id="rId92"/>
    <p:sldId id="1119" r:id="rId93"/>
    <p:sldId id="1153" r:id="rId94"/>
    <p:sldId id="1194" r:id="rId95"/>
    <p:sldId id="1203" r:id="rId96"/>
    <p:sldId id="1112" r:id="rId97"/>
    <p:sldId id="1195" r:id="rId98"/>
    <p:sldId id="1241" r:id="rId99"/>
    <p:sldId id="1190" r:id="rId100"/>
    <p:sldId id="1114" r:id="rId101"/>
    <p:sldId id="1259" r:id="rId102"/>
    <p:sldId id="1192" r:id="rId103"/>
    <p:sldId id="1098" r:id="rId104"/>
    <p:sldId id="1113" r:id="rId105"/>
    <p:sldId id="1277" r:id="rId106"/>
    <p:sldId id="1278" r:id="rId107"/>
    <p:sldId id="1081" r:id="rId108"/>
    <p:sldId id="1180" r:id="rId109"/>
    <p:sldId id="1181" r:id="rId110"/>
    <p:sldId id="1080" r:id="rId111"/>
    <p:sldId id="1159" r:id="rId112"/>
    <p:sldId id="1083" r:id="rId113"/>
    <p:sldId id="1078" r:id="rId114"/>
    <p:sldId id="1160" r:id="rId115"/>
    <p:sldId id="1208" r:id="rId116"/>
    <p:sldId id="1077" r:id="rId117"/>
    <p:sldId id="1245" r:id="rId118"/>
    <p:sldId id="1187" r:id="rId119"/>
    <p:sldId id="1174" r:id="rId120"/>
    <p:sldId id="1186" r:id="rId121"/>
    <p:sldId id="1197" r:id="rId122"/>
    <p:sldId id="1084" r:id="rId123"/>
    <p:sldId id="1280" r:id="rId124"/>
    <p:sldId id="1076" r:id="rId125"/>
    <p:sldId id="1130" r:id="rId126"/>
    <p:sldId id="1156" r:id="rId127"/>
    <p:sldId id="1158" r:id="rId128"/>
    <p:sldId id="1201" r:id="rId129"/>
    <p:sldId id="1242" r:id="rId130"/>
    <p:sldId id="1179" r:id="rId131"/>
    <p:sldId id="1281" r:id="rId132"/>
    <p:sldId id="1101" r:id="rId133"/>
    <p:sldId id="1086" r:id="rId134"/>
    <p:sldId id="1248" r:id="rId135"/>
    <p:sldId id="1285" r:id="rId136"/>
    <p:sldId id="1246" r:id="rId137"/>
    <p:sldId id="1087" r:id="rId138"/>
    <p:sldId id="1088" r:id="rId139"/>
    <p:sldId id="1089" r:id="rId140"/>
    <p:sldId id="1161" r:id="rId141"/>
    <p:sldId id="1287" r:id="rId142"/>
    <p:sldId id="1225" r:id="rId143"/>
    <p:sldId id="1162" r:id="rId144"/>
    <p:sldId id="1163" r:id="rId145"/>
    <p:sldId id="1284" r:id="rId146"/>
    <p:sldId id="1247" r:id="rId147"/>
    <p:sldId id="1100" r:id="rId148"/>
    <p:sldId id="1256" r:id="rId149"/>
    <p:sldId id="1257" r:id="rId150"/>
    <p:sldId id="1178" r:id="rId151"/>
    <p:sldId id="1095" r:id="rId152"/>
    <p:sldId id="1091" r:id="rId153"/>
    <p:sldId id="1092" r:id="rId154"/>
    <p:sldId id="1169" r:id="rId155"/>
    <p:sldId id="1217" r:id="rId156"/>
    <p:sldId id="1170" r:id="rId157"/>
    <p:sldId id="1275" r:id="rId158"/>
    <p:sldId id="1251" r:id="rId159"/>
    <p:sldId id="1168" r:id="rId160"/>
    <p:sldId id="1132" r:id="rId161"/>
    <p:sldId id="1196" r:id="rId162"/>
    <p:sldId id="1254" r:id="rId163"/>
    <p:sldId id="1219" r:id="rId164"/>
    <p:sldId id="1253" r:id="rId165"/>
    <p:sldId id="1252" r:id="rId166"/>
    <p:sldId id="1249" r:id="rId167"/>
    <p:sldId id="1093" r:id="rId168"/>
    <p:sldId id="1096" r:id="rId169"/>
    <p:sldId id="1164" r:id="rId170"/>
    <p:sldId id="1283" r:id="rId171"/>
    <p:sldId id="1286" r:id="rId172"/>
    <p:sldId id="1094" r:id="rId173"/>
    <p:sldId id="1258" r:id="rId174"/>
    <p:sldId id="1105" r:id="rId175"/>
    <p:sldId id="1106" r:id="rId176"/>
    <p:sldId id="1209" r:id="rId177"/>
    <p:sldId id="1107" r:id="rId178"/>
    <p:sldId id="1108" r:id="rId179"/>
    <p:sldId id="1109" r:id="rId180"/>
    <p:sldId id="1110" r:id="rId181"/>
  </p:sldIdLst>
  <p:sldSz cx="9144000" cy="6858000" type="screen4x3"/>
  <p:notesSz cx="6858000" cy="9144000"/>
  <p:custDataLst>
    <p:tags r:id="rId183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2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96FA4-7D06-5241-8C49-00ECD10397CF}" type="datetimeFigureOut">
              <a:rPr lang="it-IT" smtClean="0"/>
              <a:t>16/05/24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EFF7E-C763-9142-B47F-44F5DE6B76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8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407C18-9104-1D4B-BF69-B5255C0A840B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FAA26D3D-D897-4be2-8F04-BA451C77F1D7}">
              <ma14:placeholderFlag xmlns:p14="http://schemas.microsoft.com/office/powerpoint/2010/main" xmlns:a14="http://schemas.microsoft.com/office/drawing/2010/main" xmlns:ma14="http://schemas.microsoft.com/office/mac/drawingml/2011/main" xmlns="" val="1"/>
            </a:ext>
          </a:extLst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it-IT" sz="1600">
                <a:cs typeface="+mn-cs"/>
              </a:rPr>
              <a:t>Blockbau -limitazione nell’altezza dovuta sia al peso che viene a gravare sui</a:t>
            </a:r>
            <a:r>
              <a:rPr lang="it-IT" sz="1600" baseline="0">
                <a:cs typeface="+mn-cs"/>
              </a:rPr>
              <a:t> livelli inferiori della struttura sia per le difficoltà del sollevamento di tronchi in fase costruttiva. Tecnica non completamente sostituita da quella a telaio e rivestimento perché, come verosimilmente nella baita Premessaria, vi si ricorreva per la lontananza delle segherie che avrebbe obbligato a un lungo trasporto di materiali su strade spesso inesistenti.</a:t>
            </a:r>
            <a:endParaRPr lang="it-IT" sz="16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81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407C18-9104-1D4B-BF69-B5255C0A840B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FAA26D3D-D897-4be2-8F04-BA451C77F1D7}">
              <ma14:placeholderFlag xmlns="" xmlns:ma14="http://schemas.microsoft.com/office/mac/drawingml/2011/main" xmlns:a14="http://schemas.microsoft.com/office/drawing/2010/main" xmlns:p14="http://schemas.microsoft.com/office/powerpoint/2010/main" val="1"/>
            </a:ext>
          </a:extLst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it-IT" sz="1600">
                <a:cs typeface="+mn-cs"/>
              </a:rPr>
              <a:t>Blockbau -limitazione nell’altezza dovuta sia al peso che viene a gravare sui</a:t>
            </a:r>
            <a:r>
              <a:rPr lang="it-IT" sz="1600" baseline="0">
                <a:cs typeface="+mn-cs"/>
              </a:rPr>
              <a:t> livelli inferiori della struttura sia per le difficoltà del sollevamento di tronchi in fase costruttiva. Tecnica non completamente sostituita da quella a telaio e rivestimento perché, come verosimilmente nella baita Premessaria, vi si ricorreva per la lontananza delle segherie che avrebbe obbligato a un lungo trasporto di materiali su strade spesso inesistenti.</a:t>
            </a:r>
            <a:endParaRPr lang="it-IT" sz="16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9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12BA8-98B9-A449-A0A3-C34DA623062F}" type="datetimeFigureOut">
              <a:rPr lang="it-IT" smtClean="0"/>
              <a:t>16/05/24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03782-589D-374A-9D20-8F422F11F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7432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12BA8-98B9-A449-A0A3-C34DA623062F}" type="datetimeFigureOut">
              <a:rPr lang="it-IT" smtClean="0"/>
              <a:t>16/05/24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03782-589D-374A-9D20-8F422F11F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57767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12BA8-98B9-A449-A0A3-C34DA623062F}" type="datetimeFigureOut">
              <a:rPr lang="it-IT" smtClean="0"/>
              <a:t>16/05/24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03782-589D-374A-9D20-8F422F11F1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19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17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C6386D9-CD67-7789-28F0-0B2C9FBE3971}"/>
              </a:ext>
            </a:extLst>
          </p:cNvPr>
          <p:cNvSpPr txBox="1"/>
          <p:nvPr/>
        </p:nvSpPr>
        <p:spPr>
          <a:xfrm>
            <a:off x="0" y="563410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Blockbau</a:t>
            </a:r>
          </a:p>
          <a:p>
            <a:pPr algn="ctr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Struttura portante proveniente da antiche tecniche costruttive di origine nordica, </a:t>
            </a:r>
          </a:p>
          <a:p>
            <a:pPr algn="ctr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 realizzabile con l’impiego anche della sola ascia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D645F5A-AC5E-58C3-F8D2-2997ECAE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00" y="0"/>
            <a:ext cx="5074920" cy="50749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054510-6CF5-B1C7-C59A-4E3D06B3A104}"/>
              </a:ext>
            </a:extLst>
          </p:cNvPr>
          <p:cNvSpPr txBox="1"/>
          <p:nvPr/>
        </p:nvSpPr>
        <p:spPr>
          <a:xfrm>
            <a:off x="0" y="4177862"/>
            <a:ext cx="9144000" cy="52322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BLOCKBAU NEL MONDO</a:t>
            </a:r>
          </a:p>
        </p:txBody>
      </p:sp>
    </p:spTree>
    <p:extLst>
      <p:ext uri="{BB962C8B-B14F-4D97-AF65-F5344CB8AC3E}">
        <p14:creationId xmlns:p14="http://schemas.microsoft.com/office/powerpoint/2010/main" val="346465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1460852" y="1919863"/>
            <a:ext cx="1546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USA - ALASKA</a:t>
            </a:r>
          </a:p>
          <a:p>
            <a:endParaRPr lang="it-IT" b="1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A03A14A-86DC-9CFE-8707-C7ABFDD6C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92" y="546329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40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03184" y="1578343"/>
            <a:ext cx="10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LITUANIA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1B022FF-49E7-83D7-48AD-9E54F9334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34615"/>
            <a:ext cx="7772400" cy="46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3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825979" y="1610976"/>
            <a:ext cx="101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ESTONIA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3813B3F-B9BC-7241-B387-EC7F68556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606" y="0"/>
            <a:ext cx="6352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12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572000" y="1600164"/>
            <a:ext cx="122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LETTONIA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BB0C337-9B0B-A3A5-9911-661CFB452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28604"/>
            <a:ext cx="7772400" cy="520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5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572000" y="1600164"/>
            <a:ext cx="122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LETTONIA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076CCB-CC30-BDD8-4E06-1EF02A4A1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31254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847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262501" y="1915014"/>
            <a:ext cx="89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SERBIA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ADCBFDE-1F16-E6F7-A2E9-C51A22F96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  <a14:imgEffect>
                      <a14:colorTemperature colorTemp="8079"/>
                    </a14:imgEffect>
                    <a14:imgEffect>
                      <a14:saturation sat="169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1828" y="0"/>
            <a:ext cx="5140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36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847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262501" y="1915014"/>
            <a:ext cx="89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SERBIA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CE87E4-26FE-3B4F-B575-D50435414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221"/>
            <a:ext cx="9144000" cy="57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847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25420" y="1940066"/>
            <a:ext cx="1198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CROAZIA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7DC4657-912C-C443-86F4-7C8E2DDAF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0"/>
            <a:ext cx="8909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3750590" y="1990204"/>
            <a:ext cx="243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BOSNIA ERZEGOVINA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8A2536-BF9D-EE56-74C5-8BA60908D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1826"/>
            <a:ext cx="7772400" cy="52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19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3750590" y="1990204"/>
            <a:ext cx="243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BOSNIA ERZEGOVINA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625080B-F2A3-DE74-B3EA-0ACC0E643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05" y="1142474"/>
            <a:ext cx="8232790" cy="45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3750590" y="1990204"/>
            <a:ext cx="243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BOSNIA ERZEGOVINA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3C77CE6-E5E8-BB76-C4A2-E44240ACF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80" y="0"/>
            <a:ext cx="7436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242745" y="1446055"/>
            <a:ext cx="150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- ALASKA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71CD00-8EE8-C092-C8B3-AFB10F22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828532"/>
            <a:ext cx="77343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6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336139" y="1826498"/>
            <a:ext cx="1315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UNGHERIA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F4561A-D1B3-CC71-27F5-F87A29470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22456"/>
            <a:ext cx="7772400" cy="52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17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32701" y="1789031"/>
            <a:ext cx="107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POLONIA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EA4E2A4-468E-CC05-DEBC-BBAD2D5CB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50" y="768866"/>
            <a:ext cx="8151700" cy="53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5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469003" y="1795218"/>
            <a:ext cx="108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POLONIA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D15735-1F6A-F359-24D4-2C77FB065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07" y="1105036"/>
            <a:ext cx="8343385" cy="47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17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32701" y="1789031"/>
            <a:ext cx="107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POLONIA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31DFDAE-BE0A-0739-602A-D57FF22EA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50" y="1148402"/>
            <a:ext cx="8041299" cy="46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1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32701" y="1789031"/>
            <a:ext cx="107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POLONIA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4FBED2-B63D-4540-AA48-EEF64F904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87" y="1074345"/>
            <a:ext cx="8348625" cy="47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431326" y="1909661"/>
            <a:ext cx="130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POLONIA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970CD4-8045-FFDD-7DA9-88240EB5E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87958"/>
            <a:ext cx="7772400" cy="55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08193" y="1850723"/>
            <a:ext cx="12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ROMANIA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E3040B1-053B-4A0D-FD02-39BABBD55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157"/>
                    </a14:imgEffect>
                    <a14:imgEffect>
                      <a14:saturation sat="173000"/>
                    </a14:imgEffect>
                    <a14:imgEffect>
                      <a14:brightnessContrast bright="-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315" y="0"/>
            <a:ext cx="5713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94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08193" y="1850723"/>
            <a:ext cx="12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ROMANIA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9AD8D1-87C8-5A42-80DE-CAF54101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6576"/>
            <a:ext cx="9144000" cy="55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8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08193" y="1850723"/>
            <a:ext cx="12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ROMANIA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C6BD7BE-9C5A-92C7-E423-999408671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29424"/>
            <a:ext cx="7772400" cy="459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08193" y="1850723"/>
            <a:ext cx="12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ROMANIA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DD0F675-6390-C35B-7DE1-5E06B950E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31723"/>
            <a:ext cx="7772400" cy="579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292849" y="2235194"/>
            <a:ext cx="184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USA - TENNESSEE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72B2DD9-1B87-A94C-A54C-E7F238431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044"/>
            <a:ext cx="9144000" cy="607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3974242" y="1850723"/>
            <a:ext cx="163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b="1"/>
              <a:t>BULGARIA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DB61623-0DC5-88FB-0771-10571D7A7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18973"/>
            <a:ext cx="7772400" cy="519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90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745282" y="1834510"/>
            <a:ext cx="193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REPUBBLICA CECA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5BBC5BF-6321-83ED-F747-7C1C18421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12638"/>
            <a:ext cx="7772400" cy="519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59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124216" y="1872088"/>
            <a:ext cx="154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SLOVACCHIA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DFF925-699D-3D8D-3C8B-977C97DEE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46" y="1291419"/>
            <a:ext cx="8416707" cy="412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4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847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25420" y="1940066"/>
            <a:ext cx="148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SLOVACCHIA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1A71EE-58CD-E240-925D-B8335649C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90" y="1151438"/>
            <a:ext cx="64643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3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37430" y="1871113"/>
            <a:ext cx="107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UCRAINA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77FDC1-0318-6B23-B889-64A0BFD77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78" y="911826"/>
            <a:ext cx="7699443" cy="511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1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926836-3041-21E1-B6D6-6C2CFBF44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67DDCA0-DA46-02BE-2E90-C6F01EC8E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53211"/>
            <a:ext cx="7772400" cy="515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37430" y="1871113"/>
            <a:ext cx="107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UCRAINA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4525D20-6262-59FD-6AF2-58EC88626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29381"/>
            <a:ext cx="7772400" cy="499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37430" y="1871113"/>
            <a:ext cx="107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UCRAINA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624BD9C-9608-2DD2-43E4-BC7D1C7F5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49" y="715024"/>
            <a:ext cx="8170101" cy="54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37430" y="1871113"/>
            <a:ext cx="107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UCRAINA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862AED-C57B-7A44-8EC1-C7149FDA1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4376"/>
            <a:ext cx="9144000" cy="55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37430" y="1871113"/>
            <a:ext cx="107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UCRAINA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0D6513-CC09-9C4A-9B40-9A280FFAA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397"/>
            <a:ext cx="9144000" cy="61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267797" y="1948169"/>
            <a:ext cx="184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- TENNESSEE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079DB4-BA70-FE41-AEF2-44EF7F4AC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043379"/>
            <a:ext cx="7772400" cy="47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5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37430" y="1871113"/>
            <a:ext cx="107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UCRAINA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D2CE8C3-FF9A-85D7-4424-1C2B39336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37430" y="1871113"/>
            <a:ext cx="107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UCRAINA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F196D5E-A1CB-774C-A0AB-022C61D10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297"/>
            <a:ext cx="9144000" cy="56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448013" y="1854728"/>
            <a:ext cx="159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MOLDAVIA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AFC3A3D-740B-3F04-66B0-A162E8F1B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87"/>
                    </a14:imgEffect>
                    <a14:imgEffect>
                      <a14:saturation sat="108000"/>
                    </a14:imgEffect>
                    <a14:imgEffect>
                      <a14:brightnessContrast bright="38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5764" y="31979"/>
            <a:ext cx="5544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96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572000" y="2089710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TURCHIA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3C7F1AB-F90C-FE32-8C3B-6EB7E8282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398" y="31979"/>
            <a:ext cx="5579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70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572000" y="2089710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TURCHIA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AB36A5-59EB-5B46-9766-94B39AE9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843"/>
            <a:ext cx="9144000" cy="60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8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572000" y="2089710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TURCHIA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5D6254-C003-964E-97C3-6211F71D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0" y="0"/>
            <a:ext cx="8950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572000" y="2089710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TURCHIA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3CAF998-985C-B84D-B1F4-889EFED33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34"/>
            <a:ext cx="9144000" cy="571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425404" y="1705171"/>
            <a:ext cx="149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BIELORUSSIA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AC3DDFB-7AAA-85C5-2F5D-B7048832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28" y="911826"/>
            <a:ext cx="7185639" cy="478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09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090669" y="1708918"/>
            <a:ext cx="92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RUSSIA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69B0E8E-01AC-53E0-0EEB-77965557D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765" y="346765"/>
            <a:ext cx="6164470" cy="61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30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5106570" y="1579863"/>
            <a:ext cx="895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RUSSIA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B93099-AFE1-D384-C0DB-E3A0CB1AF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52401"/>
            <a:ext cx="7772400" cy="58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292849" y="2235194"/>
            <a:ext cx="184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- TENNESSEE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4091BA-19B2-E828-BE92-8612031CB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1826"/>
            <a:ext cx="7772400" cy="51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139388" y="1620546"/>
            <a:ext cx="89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RUSSIA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41703F3-8CD5-58F6-B48C-872B20AE6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33437"/>
            <a:ext cx="77724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139388" y="1620546"/>
            <a:ext cx="89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RUSSIA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B9E13C0-9081-E649-AA04-FF0C56D28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17432"/>
            <a:ext cx="76200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139388" y="1620546"/>
            <a:ext cx="89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RUSSIA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25E9892-B995-480E-49EA-094D34F6B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28400"/>
            <a:ext cx="7772400" cy="5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139388" y="1620546"/>
            <a:ext cx="89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RUSSIA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4C2DC88-0727-6A40-BF07-B642DBC2A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97"/>
            <a:ext cx="9144000" cy="66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139388" y="1620546"/>
            <a:ext cx="89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RUSSIA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AD2BD2-185A-2B46-A216-6F6B3EAA9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376"/>
            <a:ext cx="9144000" cy="61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5106570" y="1579863"/>
            <a:ext cx="895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RUSSIA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3765CB-245F-304B-8069-E3482838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398"/>
            <a:ext cx="9144000" cy="628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139388" y="1620546"/>
            <a:ext cx="89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RUSSIA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A9AFD1-C428-DF45-9B9B-1B7F0AB9C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0476"/>
            <a:ext cx="9144000" cy="569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5148776" y="1642367"/>
            <a:ext cx="93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RUSSIA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DBBDFF-5E60-4654-84FC-000AB1200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29743"/>
            <a:ext cx="7772400" cy="60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085711" y="2096286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IRAN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B60E377-505E-3B48-BD0C-13CD5B82D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" y="25052"/>
            <a:ext cx="9085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22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085711" y="2096286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IRAN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B4783C-40D9-E74F-9EEA-5E60B459D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7" y="0"/>
            <a:ext cx="8914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453905" y="1947096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- IOWA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85F8B4-54B1-484F-AE2A-138F9D79A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91" y="636814"/>
            <a:ext cx="7270995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866213" y="2011683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MONGOLIA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E1728DD-F532-81E3-1FEC-1FAE32449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18" y="0"/>
            <a:ext cx="7471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73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866213" y="2011683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MONGOLIA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E6AF82-3A95-5B1C-B4AA-C0F09114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50" y="984615"/>
            <a:ext cx="69850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3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6316391" y="2221408"/>
            <a:ext cx="67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42BBCB-E487-4CDD-9312-1F1629BC3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17542"/>
            <a:ext cx="7772400" cy="468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05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437612-D771-E46D-DEFA-6BFD04C5F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00749"/>
            <a:ext cx="7772400" cy="520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2570570-6037-49E3-9879-D9097AD2E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23662"/>
            <a:ext cx="7772400" cy="581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08DF50-50FB-E36A-1D4D-89EAAA68E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43712"/>
            <a:ext cx="7772400" cy="55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46890E-6549-0E05-1D27-4E097AFBC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19080"/>
            <a:ext cx="7772400" cy="52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7D1F41E-11CD-3FD0-A84C-9FC515BE6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22" y="964432"/>
            <a:ext cx="7772400" cy="49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232E6A1-60DD-B34D-BF10-0B58DF191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16" y="0"/>
            <a:ext cx="5090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345F5B-61E4-195C-78B2-D43F4A559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48014"/>
            <a:ext cx="7772400" cy="53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453905" y="1947096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- IOWA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A4D0B1D-968A-4044-A2B7-6261E978A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50" y="593966"/>
            <a:ext cx="7327900" cy="567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8A9A12-3933-AE7D-769E-C35688E84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48" y="986982"/>
            <a:ext cx="7772400" cy="483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986886C-250B-327D-39B8-194C0D99A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8" y="1353305"/>
            <a:ext cx="9086144" cy="39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F57424D-865E-B94F-9BB1-E4039F744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091" y="0"/>
            <a:ext cx="5017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010119B-D7D6-45DA-3D73-71543BEF5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32873"/>
            <a:ext cx="7772400" cy="58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CBDD29C-80FA-FD4B-91D6-689276B15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099"/>
            <a:ext cx="9144000" cy="659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A2670C-574A-C145-8B96-44A639DC2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619"/>
            <a:ext cx="9144000" cy="507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436438" y="2273182"/>
            <a:ext cx="69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CINA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FA71DD-1BF8-9E41-8719-C2C9C7AE1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4" y="0"/>
            <a:ext cx="8921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6907222" y="2096089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GIAPPONE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1B7CE8-4D79-8D44-1E06-BD0B908B5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651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26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316397" y="3119483"/>
            <a:ext cx="130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INDONESIA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7BDF1E-6617-4A4D-D7FF-506313D2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8048"/>
            <a:ext cx="9147947" cy="44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90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6316397" y="3119483"/>
            <a:ext cx="130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INDONESIA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BF1529-CFD0-08EE-F279-5BAE48496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04616"/>
            <a:ext cx="7772400" cy="52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234474" y="1937256"/>
            <a:ext cx="184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USA - ARKANSAS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F1E590F-3F7B-15B0-755C-D35EA136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565265"/>
            <a:ext cx="7772400" cy="579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00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6356077" y="3176105"/>
            <a:ext cx="115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SUMATRA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BCCC85E-8E96-964B-AC4D-328295DDB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505"/>
            <a:ext cx="9144000" cy="61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98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6356077" y="3176105"/>
            <a:ext cx="101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BORNEO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407293C-9931-1947-BC64-BBE80C80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920750"/>
            <a:ext cx="75311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220292" y="3798273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SUD AFRICA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7D9EA0-0D36-4A05-4E33-58E4EE904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71191"/>
            <a:ext cx="7772400" cy="5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44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5085711" y="2096286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IRAN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77BD30-AA3A-5041-AF68-CACEF70EE9C2}"/>
              </a:ext>
            </a:extLst>
          </p:cNvPr>
          <p:cNvSpPr txBox="1"/>
          <p:nvPr/>
        </p:nvSpPr>
        <p:spPr>
          <a:xfrm>
            <a:off x="-8159" y="303944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>
                <a:solidFill>
                  <a:schemeClr val="accent1">
                    <a:lumMod val="40000"/>
                    <a:lumOff val="60000"/>
                  </a:schemeClr>
                </a:solidFill>
              </a:rPr>
              <a:t>Val di Fiemme – Foresta dei violini</a:t>
            </a:r>
          </a:p>
          <a:p>
            <a:pPr algn="ctr"/>
            <a:r>
              <a:rPr lang="it-IT" sz="2400">
                <a:solidFill>
                  <a:schemeClr val="accent1">
                    <a:lumMod val="40000"/>
                    <a:lumOff val="60000"/>
                  </a:schemeClr>
                </a:solidFill>
              </a:rPr>
              <a:t>Baita Premessaria</a:t>
            </a:r>
          </a:p>
        </p:txBody>
      </p:sp>
    </p:spTree>
    <p:extLst>
      <p:ext uri="{BB962C8B-B14F-4D97-AF65-F5344CB8AC3E}">
        <p14:creationId xmlns:p14="http://schemas.microsoft.com/office/powerpoint/2010/main" val="370255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5E2E71-F027-4BE9-7468-F99892DB0FAF}"/>
              </a:ext>
            </a:extLst>
          </p:cNvPr>
          <p:cNvSpPr txBox="1"/>
          <p:nvPr/>
        </p:nvSpPr>
        <p:spPr>
          <a:xfrm>
            <a:off x="-57150" y="6453336"/>
            <a:ext cx="925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tx1"/>
                </a:solidFill>
              </a:rPr>
              <a:t>La fresa modificata con cuscinetto per mantenere la direzione e la profondità del taglio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1BF9B0-3D56-395D-CF07-DF9F24034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16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262508" y="1933469"/>
            <a:ext cx="75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ITALIA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5E2E71-F027-4BE9-7468-F99892DB0FAF}"/>
              </a:ext>
            </a:extLst>
          </p:cNvPr>
          <p:cNvSpPr txBox="1"/>
          <p:nvPr/>
        </p:nvSpPr>
        <p:spPr>
          <a:xfrm>
            <a:off x="-57150" y="6453336"/>
            <a:ext cx="925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tx1"/>
                </a:solidFill>
              </a:rPr>
              <a:t>La fresa modificata con cuscinetto per mantenere la direzione e la profondità del taglio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D84A3E8-ED18-0671-D6F6-50313FEFA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927" y="0"/>
            <a:ext cx="6231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262508" y="1933469"/>
            <a:ext cx="75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ITALIA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5E2E71-F027-4BE9-7468-F99892DB0FAF}"/>
              </a:ext>
            </a:extLst>
          </p:cNvPr>
          <p:cNvSpPr txBox="1"/>
          <p:nvPr/>
        </p:nvSpPr>
        <p:spPr>
          <a:xfrm>
            <a:off x="-57150" y="6453336"/>
            <a:ext cx="925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tx1"/>
                </a:solidFill>
              </a:rPr>
              <a:t>La fresa modificata con cuscinetto per mantenere la direzione e la profondità del taglio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47C2E96-ACED-8DE2-F341-AE0170950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628" y="21265"/>
            <a:ext cx="4462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262508" y="1933469"/>
            <a:ext cx="75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ITALIA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5E2E71-F027-4BE9-7468-F99892DB0FAF}"/>
              </a:ext>
            </a:extLst>
          </p:cNvPr>
          <p:cNvSpPr txBox="1"/>
          <p:nvPr/>
        </p:nvSpPr>
        <p:spPr>
          <a:xfrm>
            <a:off x="-57150" y="6453336"/>
            <a:ext cx="925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tx1"/>
                </a:solidFill>
              </a:rPr>
              <a:t>La fresa modificata con cuscinetto per mantenere la direzione e la profondità del taglio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ABB93447-0CDF-6D15-955D-3A9A8FA1EB6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6200" y="-25400"/>
            <a:ext cx="92202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6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262508" y="1933469"/>
            <a:ext cx="75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ITALIA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5E2E71-F027-4BE9-7468-F99892DB0FAF}"/>
              </a:ext>
            </a:extLst>
          </p:cNvPr>
          <p:cNvSpPr txBox="1"/>
          <p:nvPr/>
        </p:nvSpPr>
        <p:spPr>
          <a:xfrm>
            <a:off x="-57150" y="6453336"/>
            <a:ext cx="925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tx1"/>
                </a:solidFill>
              </a:rPr>
              <a:t>La fresa modificata con cuscinetto per mantenere la direzione e la profondità del taglio</a:t>
            </a:r>
          </a:p>
        </p:txBody>
      </p:sp>
      <p:pic>
        <p:nvPicPr>
          <p:cNvPr id="15" name="Immagine 22">
            <a:extLst>
              <a:ext uri="{FF2B5EF4-FFF2-40B4-BE49-F238E27FC236}">
                <a16:creationId xmlns:a16="http://schemas.microsoft.com/office/drawing/2014/main" id="{63DF66B9-8BB4-89CA-2A8E-9EB5AE711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94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262508" y="1933469"/>
            <a:ext cx="75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ITALIA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5E2E71-F027-4BE9-7468-F99892DB0FAF}"/>
              </a:ext>
            </a:extLst>
          </p:cNvPr>
          <p:cNvSpPr txBox="1"/>
          <p:nvPr/>
        </p:nvSpPr>
        <p:spPr>
          <a:xfrm>
            <a:off x="-57150" y="6453336"/>
            <a:ext cx="925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tx1"/>
                </a:solidFill>
              </a:rPr>
              <a:t>La fresa modificata con cuscinetto per mantenere la direzione e la profondità del taglio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0CD2F71-41B1-C950-B210-A452A19A6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443" y="-12700"/>
            <a:ext cx="922178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89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1349341" y="1928346"/>
            <a:ext cx="185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USA - COLORADO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60D42C-D907-4F00-8EFA-7A8AE4AA1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341" y="31979"/>
            <a:ext cx="6300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48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262508" y="1933469"/>
            <a:ext cx="75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ITALIA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5E2E71-F027-4BE9-7468-F99892DB0FAF}"/>
              </a:ext>
            </a:extLst>
          </p:cNvPr>
          <p:cNvSpPr txBox="1"/>
          <p:nvPr/>
        </p:nvSpPr>
        <p:spPr>
          <a:xfrm>
            <a:off x="-57150" y="6453336"/>
            <a:ext cx="925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tx1"/>
                </a:solidFill>
              </a:rPr>
              <a:t>La fresa modificata con cuscinetto per mantenere la direzione e la profondità del taglio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429D78F-EC73-417C-999F-1C74D7BC8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4" y="420836"/>
            <a:ext cx="9067941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317901" y="1934570"/>
            <a:ext cx="164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- GEORGIA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9466DB-73AF-BEEE-F185-CB3AC2107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23" y="1091041"/>
            <a:ext cx="8273554" cy="467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67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17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5A02DBC-A9AE-29FB-E8C6-4BA13A2B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875" y="56920"/>
            <a:ext cx="9128125" cy="680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66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1378313" y="1925794"/>
            <a:ext cx="176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USA - ILLINOIS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2EDC5E-A17B-BB59-1A2E-A27618D3C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616179"/>
            <a:ext cx="7620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2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1390670" y="1938151"/>
            <a:ext cx="201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USA - KENTUCKY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7053335-C2DD-5D3E-3142-043BF6632792}"/>
              </a:ext>
            </a:extLst>
          </p:cNvPr>
          <p:cNvGrpSpPr/>
          <p:nvPr/>
        </p:nvGrpSpPr>
        <p:grpSpPr>
          <a:xfrm>
            <a:off x="585592" y="847868"/>
            <a:ext cx="7772400" cy="5335934"/>
            <a:chOff x="685800" y="761033"/>
            <a:chExt cx="7772400" cy="533593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4A26B18D-EED6-4D91-C8FA-1D181C143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5800" y="761033"/>
              <a:ext cx="7772400" cy="5335934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BB1339B-2F0F-CAE8-C032-F90DA8E9D403}"/>
                </a:ext>
              </a:extLst>
            </p:cNvPr>
            <p:cNvSpPr txBox="1"/>
            <p:nvPr/>
          </p:nvSpPr>
          <p:spPr>
            <a:xfrm>
              <a:off x="2162943" y="847868"/>
              <a:ext cx="4818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ABITAZIONE DI ABRAMO LINCOLN NEL KENTUCKY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288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1354190" y="1955131"/>
            <a:ext cx="173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- KLONDIKE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DC59E63-1CEB-C53D-0E3A-629011A94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324" y="419861"/>
            <a:ext cx="5718341" cy="58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11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214342" y="1959170"/>
            <a:ext cx="178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- MICHIGAN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F94E44-6F7B-0A4D-859C-585F938E2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911826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09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234474" y="1937256"/>
            <a:ext cx="18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– MONTANA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52407C-E321-AF43-AD68-8ED7E6C9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09" y="759054"/>
            <a:ext cx="8247982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01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330427" y="1947096"/>
            <a:ext cx="179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- NEBRASKA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5F80E11-C056-9534-F384-A60318286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30" y="1154422"/>
            <a:ext cx="7772400" cy="461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89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405583" y="1947096"/>
            <a:ext cx="161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– NEVADA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2C27058-85C0-BB58-9C09-81DA23A96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88472"/>
            <a:ext cx="7772400" cy="54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09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214342" y="1959170"/>
            <a:ext cx="206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- PENSYLVANIA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F6BDAF4-F525-8979-BC50-14993D43D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31783"/>
            <a:ext cx="7772400" cy="517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84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1407402" y="1928425"/>
            <a:ext cx="175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USA - VERMONT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619A400-5F0F-17B9-04CB-108808717E1E}"/>
              </a:ext>
            </a:extLst>
          </p:cNvPr>
          <p:cNvGrpSpPr/>
          <p:nvPr/>
        </p:nvGrpSpPr>
        <p:grpSpPr>
          <a:xfrm>
            <a:off x="0" y="614890"/>
            <a:ext cx="9144000" cy="5692178"/>
            <a:chOff x="0" y="430224"/>
            <a:chExt cx="9144000" cy="56921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F9F99DC-7924-65F3-0DC0-D344459E3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808426"/>
              <a:ext cx="7772400" cy="5313976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F2CA373-4ED3-A7D4-714A-6D9DEAAFF49B}"/>
                </a:ext>
              </a:extLst>
            </p:cNvPr>
            <p:cNvSpPr txBox="1"/>
            <p:nvPr/>
          </p:nvSpPr>
          <p:spPr>
            <a:xfrm>
              <a:off x="0" y="430224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>
                  <a:solidFill>
                    <a:schemeClr val="bg1">
                      <a:lumMod val="75000"/>
                    </a:schemeClr>
                  </a:solidFill>
                </a:rPr>
                <a:t>ABITAZIONE DI SCHIAVI NEL VERMONT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205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234474" y="1937256"/>
            <a:ext cx="16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USA - VIRGINIA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2F6360-BAEB-4146-89C4-760586474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061"/>
            <a:ext cx="9144000" cy="562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58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9DB17277-5194-A846-9DD9-D8D6CF08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" y="0"/>
            <a:ext cx="8068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234474" y="1937256"/>
            <a:ext cx="193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USA - WISCONSIN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81F8A8-93B9-2243-9676-4E9A5D9B3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26" y="876529"/>
            <a:ext cx="68072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42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94B9DE-92B6-46B2-D313-AE6EA29E7141}"/>
              </a:ext>
            </a:extLst>
          </p:cNvPr>
          <p:cNvSpPr txBox="1"/>
          <p:nvPr/>
        </p:nvSpPr>
        <p:spPr>
          <a:xfrm>
            <a:off x="1317901" y="1922044"/>
            <a:ext cx="179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USA - WYOMING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D225660-8283-C496-D5A3-FF6B07B47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60619"/>
            <a:ext cx="7772400" cy="52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87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2582018" y="3542142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BRASILE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70B746-6691-9630-7C7F-29818D2F5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14" y="898743"/>
            <a:ext cx="7590772" cy="506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34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2443118" y="4028292"/>
            <a:ext cx="1330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ARGENTINA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F89182-ED2A-6673-2FF0-42D7B5E4E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689962"/>
            <a:ext cx="7772400" cy="54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00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382028" y="1908842"/>
            <a:ext cx="243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ITALIA – VAL GARDENA </a:t>
            </a:r>
          </a:p>
          <a:p>
            <a:pPr algn="ctr"/>
            <a:r>
              <a:rPr lang="it-IT" b="1"/>
              <a:t>ALPE DI SIUSI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7A1220-30F6-338B-F924-89B1AAA93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97" y="792877"/>
            <a:ext cx="7772400" cy="51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9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382028" y="1908842"/>
            <a:ext cx="240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ITALIA – ALPE DI SIUSI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80CABC-CD1D-B6B3-6835-A47B8C688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71719"/>
            <a:ext cx="7772400" cy="47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5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382028" y="1908842"/>
            <a:ext cx="240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ITALIA – ALPE DI SIUSI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8AD7F2-3A40-4DB9-414C-407E312D0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" y="963000"/>
            <a:ext cx="9144000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657598" y="1908842"/>
            <a:ext cx="24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ITALIA – VAL RENDENA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A14B0D-71F2-7CA9-A2C2-1CD0C1BFC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47868"/>
            <a:ext cx="7772400" cy="514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657598" y="1908842"/>
            <a:ext cx="24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ITALIA – VAL RENDENA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7D194D7-85F4-B14F-92D3-26E92C552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946"/>
            <a:ext cx="9144000" cy="625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7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657598" y="1908842"/>
            <a:ext cx="24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ITALIA – VAL RENDENA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DDCE97-CDE8-F041-8102-140C5F804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894"/>
            <a:ext cx="9144000" cy="612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54254FC-1B21-AA42-ABF0-E85FB195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59" y="20548"/>
            <a:ext cx="8092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382027" y="1908842"/>
            <a:ext cx="264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ITALIA – VAL PETTORINA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3F7190-9377-775A-96DD-D7CA66B7C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23123"/>
            <a:ext cx="7772400" cy="57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99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382027" y="1908842"/>
            <a:ext cx="264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ITALIA – VAL PETTORINA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A41F25B-EBB8-1A4A-8402-1858FCDAD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53" y="800768"/>
            <a:ext cx="7841293" cy="525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657598" y="1908842"/>
            <a:ext cx="24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ITALIA - VAL BADIA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8E403D8-BFCE-28B4-8720-E6151F7D0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25157"/>
            <a:ext cx="7772400" cy="512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18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657598" y="1908842"/>
            <a:ext cx="24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ITALIA – VAL BADIA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0F4937-C7A1-322D-EEB6-199331182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96" y="936878"/>
            <a:ext cx="7772400" cy="47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657598" y="1908842"/>
            <a:ext cx="24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ITALIA – VAL BADIA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43AC8F9-1AE8-1B43-891C-CBD946E9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361"/>
            <a:ext cx="9144000" cy="607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6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657598" y="1908842"/>
            <a:ext cx="24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ITALIA - VAL RENDENA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66C0AB0-33E8-BB6A-76C8-D160EB987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99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657598" y="1908842"/>
            <a:ext cx="24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ITALIA – VAL RENDENA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B62ACD-8382-0D43-981B-066728F8E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249"/>
            <a:ext cx="9144000" cy="567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5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369501" y="1908842"/>
            <a:ext cx="268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ITALIA - VAL CAMONICA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7A37B1D-495A-E4A0-889E-78978706E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96751"/>
            <a:ext cx="7772400" cy="48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0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847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469710" y="1908842"/>
            <a:ext cx="243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ITALIA – VAL DI FUNES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A8944B-BCE4-E02C-D105-4FD97B758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3"/>
          <a:stretch>
            <a:fillRect/>
          </a:stretch>
        </p:blipFill>
        <p:spPr>
          <a:xfrm>
            <a:off x="739036" y="1053186"/>
            <a:ext cx="7631482" cy="47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47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847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469710" y="1908842"/>
            <a:ext cx="243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ITALIA – VAL PUSTERIA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EACAC99-2951-BA40-9D2C-BE0D84088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359"/>
            <a:ext cx="9144000" cy="561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99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5C86A1-B091-714A-4B84-19B39B2D0B26}"/>
              </a:ext>
            </a:extLst>
          </p:cNvPr>
          <p:cNvSpPr txBox="1"/>
          <p:nvPr/>
        </p:nvSpPr>
        <p:spPr>
          <a:xfrm>
            <a:off x="1589651" y="1603720"/>
            <a:ext cx="101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CANADA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4CEF4C-B5AA-D94C-8684-B9DCD16E7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076"/>
            <a:ext cx="9144000" cy="56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0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847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469710" y="1908842"/>
            <a:ext cx="243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ITALIA - VALTELLINA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653622-4C6E-9E34-F817-D9C26F130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79847"/>
            <a:ext cx="7772400" cy="51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35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657598" y="1908842"/>
            <a:ext cx="24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ITALIA - VAL VENEGIA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DEB4611-43E7-6B4B-8893-6CDA1B3CE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6576"/>
            <a:ext cx="9144000" cy="55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17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865445" y="1705646"/>
            <a:ext cx="150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ISLANDA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80ACC4-6CA7-D578-CA36-27800CFAC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36614"/>
            <a:ext cx="7772400" cy="51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44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726872" y="1771056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IRLANDA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DA0DE1-A70D-8A42-B1E4-4764350A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0" y="571500"/>
            <a:ext cx="6946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95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967043" y="1739512"/>
            <a:ext cx="150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SCOZIA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8D5F98-D45A-B3C1-B67D-9836A7AC4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" y="850900"/>
            <a:ext cx="77089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696109" y="1722579"/>
            <a:ext cx="150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INGHILTERRA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BDC0653-9E84-3000-7E24-86BA95FE6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844550"/>
            <a:ext cx="74168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8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865439" y="2112038"/>
            <a:ext cx="103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SPAGNA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5E12DE-3D18-9BC2-08E9-12AC3CD65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70021"/>
            <a:ext cx="7772400" cy="5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56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865439" y="2112038"/>
            <a:ext cx="103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SPAGNA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BD269C-0629-7E46-B62F-0B6CF4AEB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44" y="588094"/>
            <a:ext cx="7308850" cy="57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865439" y="2112038"/>
            <a:ext cx="103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SPAGNA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7A147A8-6DCE-C444-9128-29BDB5E1D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0982"/>
            <a:ext cx="9144000" cy="475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933171" y="1908842"/>
            <a:ext cx="103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FRANCIA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082A592-D808-2045-99C0-7E26F8832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911826"/>
            <a:ext cx="7683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5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5C86A1-B091-714A-4B84-19B39B2D0B26}"/>
              </a:ext>
            </a:extLst>
          </p:cNvPr>
          <p:cNvSpPr txBox="1"/>
          <p:nvPr/>
        </p:nvSpPr>
        <p:spPr>
          <a:xfrm>
            <a:off x="1589651" y="1603720"/>
            <a:ext cx="101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CANADA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895236A-DCAC-FB49-9F90-FD27AE476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089"/>
            <a:ext cx="9144000" cy="606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3933171" y="1908842"/>
            <a:ext cx="103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FRANCIA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8B6090-B40B-2646-8ED6-F242DF5F8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28640"/>
            <a:ext cx="7772400" cy="52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SVIZZERA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1BC412-D005-E983-7772-1DAB84583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14" y="373637"/>
            <a:ext cx="7926372" cy="61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09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SVIZZERA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7E4DF6-77C7-36B8-B8CD-DB927D110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1826"/>
            <a:ext cx="7772400" cy="51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5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SVIZZERA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604ADA-BDB9-6C1E-EC0E-B1C40323A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42470"/>
            <a:ext cx="7772400" cy="477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SVIZZERA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6656AD5-2C8C-4073-0A60-5AA0802D7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19629"/>
            <a:ext cx="7772400" cy="461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SVIZZERA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39B3D3-E9B2-3A09-16C6-FCD80CDAF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52540"/>
            <a:ext cx="7772400" cy="515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SVIZZERA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5C1EBB3-D5EA-D391-9892-9A6F6E79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50" y="336550"/>
            <a:ext cx="50927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SVIZZERA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6DB3E2-5031-42B7-C055-525989EC7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00723"/>
            <a:ext cx="7772400" cy="492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2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SVIZZERA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AB6851-4917-797E-5B04-395A92FD5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40081"/>
            <a:ext cx="7772400" cy="61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101938" y="1838013"/>
            <a:ext cx="111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AUSTRIA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D08A47-4675-B7B8-25C3-D09B74CF5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96" y="808806"/>
            <a:ext cx="7772400" cy="520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1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5C86A1-B091-714A-4B84-19B39B2D0B26}"/>
              </a:ext>
            </a:extLst>
          </p:cNvPr>
          <p:cNvSpPr txBox="1"/>
          <p:nvPr/>
        </p:nvSpPr>
        <p:spPr>
          <a:xfrm>
            <a:off x="1589651" y="1603720"/>
            <a:ext cx="101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CANADA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CDC33A-7259-F443-B4B1-2CE83ECEE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546"/>
            <a:ext cx="9144000" cy="62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101938" y="1838013"/>
            <a:ext cx="111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AUSTRIA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E7AB3F8-5320-94C5-45DA-1C26B38D1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92557"/>
            <a:ext cx="8229600" cy="547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101938" y="1838013"/>
            <a:ext cx="111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AUSTRIA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28B984-1685-0A43-8071-B8FD601F1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56" y="1053244"/>
            <a:ext cx="8079288" cy="48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8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101938" y="1838013"/>
            <a:ext cx="111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AUSTRIA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C706D8A-464A-93CE-89CD-11F2326FA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1826"/>
            <a:ext cx="77724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101938" y="1838013"/>
            <a:ext cx="111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AUSTRIA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0242CA4-6957-1D45-B9AB-CB02DCC7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958"/>
            <a:ext cx="9144000" cy="590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101938" y="1838013"/>
            <a:ext cx="111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AUSTRIA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685B74-DAF5-F74B-BAB9-EF1182CB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19050"/>
            <a:ext cx="85979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5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101938" y="1838013"/>
            <a:ext cx="111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AUSTRIA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73F1E9-FCEC-3A18-3BE0-0BE6F8D55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59951"/>
            <a:ext cx="7772400" cy="53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GERMANIA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2D4E17-3CA4-3541-A537-D52D014F7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308"/>
            <a:ext cx="9144000" cy="568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GERMANIA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0E5F68-4B14-721B-BD7C-13F0EB036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25437"/>
            <a:ext cx="7772400" cy="52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GERMANIA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E00D6BA-2CE6-9E6E-DFD1-2AFC3C520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03" y="700935"/>
            <a:ext cx="8184194" cy="545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87126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GERMANIA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7F6FE5B-D732-C7D5-D2CF-8296D9BB7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46" y="0"/>
            <a:ext cx="6795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8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5C86A1-B091-714A-4B84-19B39B2D0B26}"/>
              </a:ext>
            </a:extLst>
          </p:cNvPr>
          <p:cNvSpPr txBox="1"/>
          <p:nvPr/>
        </p:nvSpPr>
        <p:spPr>
          <a:xfrm>
            <a:off x="1589651" y="1603720"/>
            <a:ext cx="101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CANADA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F5480F3-CB20-46A6-643F-4A581A650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49326"/>
            <a:ext cx="7772400" cy="51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70193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DANIMARCA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3FCC0F-FECB-AC3C-5B2A-EBBA7E5D1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20" y="911826"/>
            <a:ext cx="8331160" cy="471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9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8EF7A9-5332-761D-678A-DFDED1CF3C50}"/>
              </a:ext>
            </a:extLst>
          </p:cNvPr>
          <p:cNvSpPr txBox="1"/>
          <p:nvPr/>
        </p:nvSpPr>
        <p:spPr>
          <a:xfrm>
            <a:off x="4014970" y="1701934"/>
            <a:ext cx="142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OLANDA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A915D2-70F6-EC41-A81F-9920BB092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055"/>
            <a:ext cx="9144000" cy="569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41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36374" y="1402582"/>
            <a:ext cx="250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FINLANDIA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CEAE939-8A01-7954-9A54-760673878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28" y="803128"/>
            <a:ext cx="7147343" cy="525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5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36374" y="1402582"/>
            <a:ext cx="250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FINLANDIA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021087-75BE-7DCC-50BE-368A0BAB6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071850"/>
            <a:ext cx="7772400" cy="471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2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45270" y="1405578"/>
            <a:ext cx="250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FINLANDIA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7536FDF-7637-9D9F-9459-499967BBE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21" y="847868"/>
            <a:ext cx="7678358" cy="509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14274" y="1405578"/>
            <a:ext cx="250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FINLANDIA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3E0B291-69BA-3EF2-0672-0F05C404A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693115"/>
            <a:ext cx="7772400" cy="547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9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52084" y="1354778"/>
            <a:ext cx="12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NORVEGIA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7DA38F-8FE5-4F88-E21D-4DFDD3851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63741"/>
            <a:ext cx="7772400" cy="55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52084" y="1354778"/>
            <a:ext cx="12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NORVEGIA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69DD175-671B-2342-BB0B-BD024B3D7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1826"/>
            <a:ext cx="9144000" cy="51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52084" y="1354778"/>
            <a:ext cx="12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NORVEGIA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BE75BC-91E0-7F49-AA74-FE177FEF0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343"/>
            <a:ext cx="9144000" cy="58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2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52084" y="1354778"/>
            <a:ext cx="12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NORVEGIA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9D58568-68E3-E444-A990-CCA41711C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73" y="606425"/>
            <a:ext cx="7453254" cy="56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6383DA-5BAB-A815-805F-6DFE33821546}"/>
              </a:ext>
            </a:extLst>
          </p:cNvPr>
          <p:cNvSpPr txBox="1"/>
          <p:nvPr/>
        </p:nvSpPr>
        <p:spPr>
          <a:xfrm>
            <a:off x="1613140" y="1930214"/>
            <a:ext cx="127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STATI UNITI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95156DB-A0AD-2143-0F01-BA0A518BC4AD}"/>
              </a:ext>
            </a:extLst>
          </p:cNvPr>
          <p:cNvGrpSpPr/>
          <p:nvPr/>
        </p:nvGrpSpPr>
        <p:grpSpPr>
          <a:xfrm>
            <a:off x="0" y="299832"/>
            <a:ext cx="9144000" cy="5646342"/>
            <a:chOff x="1" y="248032"/>
            <a:chExt cx="9144000" cy="564634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D6128E4E-9138-8DB6-FC37-A92083876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315" y="847868"/>
              <a:ext cx="6843369" cy="5046506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82B4F051-C7B4-FDEF-4776-6EE15D8AFBA3}"/>
                </a:ext>
              </a:extLst>
            </p:cNvPr>
            <p:cNvSpPr txBox="1"/>
            <p:nvPr/>
          </p:nvSpPr>
          <p:spPr>
            <a:xfrm>
              <a:off x="1" y="24803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>
                  <a:solidFill>
                    <a:schemeClr val="bg1">
                      <a:lumMod val="85000"/>
                    </a:schemeClr>
                  </a:solidFill>
                </a:rPr>
                <a:t>ABITAZIONE DEI PIONIERI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8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52084" y="1354778"/>
            <a:ext cx="12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NORVEGIA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7280FB4-F99C-634F-A3FA-E6C7C2D13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13"/>
            <a:ext cx="9144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52084" y="1354778"/>
            <a:ext cx="12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NORVEGIA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02BA2CE-265F-814E-8BCA-06311D19F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84" y="0"/>
            <a:ext cx="7228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52084" y="1354778"/>
            <a:ext cx="12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NORVEGIA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49C6B49-F471-D644-40A7-AD808C451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48" y="738551"/>
            <a:ext cx="7772400" cy="538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52084" y="1354778"/>
            <a:ext cx="12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NORVEGIA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4C963D0-DA30-D6AA-7C2C-8718BD2E4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63" y="1354779"/>
            <a:ext cx="8543199" cy="38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52084" y="1354778"/>
            <a:ext cx="12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NORVEGIA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B6DF740-E039-BA28-E830-293C27020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41371"/>
            <a:ext cx="7772400" cy="517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152084" y="1354778"/>
            <a:ext cx="127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NORVEGIA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DE58C3A-FB1E-1067-6BA2-16778B8A8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0" r="2374"/>
          <a:stretch>
            <a:fillRect/>
          </a:stretch>
        </p:blipFill>
        <p:spPr>
          <a:xfrm>
            <a:off x="493084" y="911826"/>
            <a:ext cx="8157832" cy="492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515728" y="1447686"/>
            <a:ext cx="84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SVEZIA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4A9B85-8328-4EA5-2093-E7E2BF038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041859"/>
            <a:ext cx="7772400" cy="48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57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515728" y="1447686"/>
            <a:ext cx="84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SVEZIA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E0F2E7-EC40-39C9-40D5-250E53828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80284"/>
            <a:ext cx="7772400" cy="589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515728" y="1447686"/>
            <a:ext cx="84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SVEZIA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F9BC153-A21E-B446-B5F8-5358BFAF4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1568"/>
            <a:ext cx="9144000" cy="563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FBFCF9C-1857-9949-832D-DF35E812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826"/>
            <a:ext cx="9144000" cy="50983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CAF7C6-FB9E-A48C-1E38-888E547809C9}"/>
              </a:ext>
            </a:extLst>
          </p:cNvPr>
          <p:cNvSpPr txBox="1"/>
          <p:nvPr/>
        </p:nvSpPr>
        <p:spPr>
          <a:xfrm>
            <a:off x="4515728" y="1447686"/>
            <a:ext cx="84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SVEZIA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B86247-E7E3-71B7-351E-308D93A6A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28" y="544902"/>
            <a:ext cx="7772400" cy="57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6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1381</TotalTime>
  <Words>567</Words>
  <Application>Microsoft Macintosh PowerPoint</Application>
  <PresentationFormat>Presentazione su schermo (4:3)</PresentationFormat>
  <Paragraphs>195</Paragraphs>
  <Slides>180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180</vt:i4>
      </vt:variant>
    </vt:vector>
  </HeadingPairs>
  <TitlesOfParts>
    <vt:vector size="18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214</cp:revision>
  <dcterms:created xsi:type="dcterms:W3CDTF">2024-04-16T14:41:31Z</dcterms:created>
  <dcterms:modified xsi:type="dcterms:W3CDTF">2024-05-16T09:16:19Z</dcterms:modified>
</cp:coreProperties>
</file>